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7" r:id="rId2"/>
    <p:sldId id="257" r:id="rId3"/>
    <p:sldId id="259" r:id="rId4"/>
    <p:sldId id="284" r:id="rId5"/>
    <p:sldId id="306" r:id="rId6"/>
    <p:sldId id="301" r:id="rId7"/>
    <p:sldId id="282" r:id="rId8"/>
    <p:sldId id="313" r:id="rId9"/>
    <p:sldId id="314" r:id="rId10"/>
    <p:sldId id="283" r:id="rId11"/>
    <p:sldId id="285" r:id="rId12"/>
    <p:sldId id="286" r:id="rId13"/>
    <p:sldId id="315" r:id="rId14"/>
    <p:sldId id="287" r:id="rId15"/>
    <p:sldId id="292" r:id="rId16"/>
    <p:sldId id="310" r:id="rId17"/>
    <p:sldId id="311" r:id="rId18"/>
    <p:sldId id="293" r:id="rId19"/>
    <p:sldId id="290" r:id="rId20"/>
    <p:sldId id="294" r:id="rId21"/>
    <p:sldId id="305" r:id="rId22"/>
    <p:sldId id="304" r:id="rId23"/>
    <p:sldId id="295" r:id="rId24"/>
    <p:sldId id="296" r:id="rId25"/>
    <p:sldId id="297" r:id="rId26"/>
    <p:sldId id="303" r:id="rId27"/>
    <p:sldId id="298" r:id="rId28"/>
    <p:sldId id="299" r:id="rId29"/>
    <p:sldId id="312" r:id="rId30"/>
    <p:sldId id="300" r:id="rId31"/>
    <p:sldId id="302" r:id="rId32"/>
    <p:sldId id="263" r:id="rId33"/>
    <p:sldId id="268" r:id="rId34"/>
    <p:sldId id="261" r:id="rId35"/>
    <p:sldId id="281" r:id="rId36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4D11D2-52C9-4EDB-B770-08F7BD8729F9}" type="datetimeFigureOut">
              <a:rPr lang="be-BY" smtClean="0"/>
              <a:pPr/>
              <a:t>16.12.2019</a:t>
            </a:fld>
            <a:endParaRPr lang="be-BY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67A5E2-973D-44FB-9139-68039DF570B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>
            <a:normAutofit/>
          </a:bodyPr>
          <a:lstStyle/>
          <a:p>
            <a:pPr algn="ctr"/>
            <a:r>
              <a:rPr lang="be-BY" sz="6600" b="1" dirty="0" smtClean="0"/>
              <a:t>Хто не ведае гісторыі сваіх продкаў, </a:t>
            </a:r>
          </a:p>
          <a:p>
            <a:pPr algn="ctr"/>
            <a:r>
              <a:rPr lang="be-BY" sz="6600" b="1" dirty="0" smtClean="0"/>
              <a:t>той не мае будучыні 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0427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89d4c4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24936" cy="6264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6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396c644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477499f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1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3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1fb177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5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39d296d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0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3fd0f5e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7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72a929e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3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47ae86d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3" y="485056"/>
            <a:ext cx="7344815" cy="626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87b8f6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0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1afeff2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4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2052" name="Picture 4" descr="C:\Users\Константин\Desktop\подложки\0_4277c_46284833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7158" y="285728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Тэма</a:t>
            </a:r>
            <a:r>
              <a:rPr kumimoji="0" lang="be-BY" sz="60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Пад сценамі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60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be-BY" sz="6000" b="1" i="0" u="none" strike="noStrike" normalizeH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60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старажытных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60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e-BY" sz="6000" b="1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be-BY" sz="6000" b="1" i="0" u="none" strike="noStrike" normalizeH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be-BY" sz="60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замкаў</a:t>
            </a:r>
            <a:r>
              <a:rPr kumimoji="0" lang="be-BY" sz="60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be-BY" sz="6000" b="1" i="0" u="none" strike="noStrike" normalizeH="0" baseline="0" dirty="0" smtClean="0">
              <a:ln w="180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2474ff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ова\Desktop\07e1133458d2476176f6670d0bcafe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6632"/>
            <a:ext cx="88011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265ecd9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756"/>
            <a:ext cx="8640960" cy="62265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7facfd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3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756b11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7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473037b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онстантин\Desktop\0_597c9_228fd70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2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9fad92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56895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717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3e2547f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064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6c8dc76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64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098" name="Picture 2" descr="C:\Users\Константин\Desktop\подложки\0_4277e_8af9767f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1285860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be-BY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група:     З якой мэтай нашы продкі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e-BY" sz="40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e-BY" sz="4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будавалі замкі?</a:t>
            </a:r>
            <a:endParaRPr kumimoji="0" lang="be-B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 група:    З якіх матэрыялаў нашы продкі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e-BY" sz="40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e-BY" sz="4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будавалі замкі?</a:t>
            </a:r>
            <a:endParaRPr lang="be-BY" sz="4000" b="1" dirty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 група:    Хто з’яўляўся жыхарамі замкаў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e-BY" sz="40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e-BY" sz="4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be-BY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у мірны час і ў час небяспекі?</a:t>
            </a:r>
            <a:endParaRPr kumimoji="0" lang="be-B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85728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i="1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Заданні </a:t>
            </a:r>
            <a:r>
              <a:rPr lang="be-BY" sz="5400" b="1" i="1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для груп:</a:t>
            </a:r>
            <a:endParaRPr lang="be-BY" sz="5400" b="1" i="1" dirty="0">
              <a:ln w="180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1afdb01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57101f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6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8194" name="Picture 2" descr="C:\Users\Константин\Desktop\подложки\0_42782_c9c19278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994"/>
            <a:ext cx="9144000" cy="6885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1439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6000" b="1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Тэма</a:t>
            </a:r>
            <a:r>
              <a:rPr kumimoji="0" lang="be-BY" sz="6000" b="0" i="0" u="none" strike="noStrike" cap="none" normalizeH="0" baseline="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66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Пад сценамі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66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старажытных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6600" b="1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be-BY" sz="66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замкаў</a:t>
            </a:r>
            <a:r>
              <a:rPr kumimoji="0" lang="be-BY" sz="6600" b="1" i="0" u="none" strike="noStrike" normalizeH="0" baseline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be-BY" sz="6600" b="1" i="0" u="none" strike="noStrike" normalizeH="0" baseline="0" dirty="0" smtClean="0">
              <a:ln w="180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онстантин\Desktop\подложки\0_42781_b2510d2a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72152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000" b="1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Задачы:</a:t>
            </a:r>
          </a:p>
          <a:p>
            <a:pPr algn="ctr">
              <a:lnSpc>
                <a:spcPct val="150000"/>
              </a:lnSpc>
            </a:pPr>
            <a:r>
              <a:rPr lang="be-BY" sz="4400" b="1" dirty="0" smtClean="0">
                <a:latin typeface="Monotype Corsiva" pitchFamily="66" charset="0"/>
              </a:rPr>
              <a:t>   Пазнаёміць</a:t>
            </a:r>
          </a:p>
          <a:p>
            <a:pPr algn="ctr">
              <a:lnSpc>
                <a:spcPct val="150000"/>
              </a:lnSpc>
            </a:pPr>
            <a:r>
              <a:rPr lang="be-BY" sz="4400" b="1" dirty="0" smtClean="0">
                <a:latin typeface="Monotype Corsiva" pitchFamily="66" charset="0"/>
              </a:rPr>
              <a:t> з галоўным прызначэннем, </a:t>
            </a:r>
          </a:p>
          <a:p>
            <a:pPr algn="ctr">
              <a:lnSpc>
                <a:spcPct val="150000"/>
              </a:lnSpc>
            </a:pPr>
            <a:r>
              <a:rPr lang="be-BY" sz="4400" b="1" dirty="0" smtClean="0">
                <a:latin typeface="Monotype Corsiva" pitchFamily="66" charset="0"/>
              </a:rPr>
              <a:t>знешнім выглядам і </a:t>
            </a:r>
          </a:p>
          <a:p>
            <a:pPr algn="ctr">
              <a:lnSpc>
                <a:spcPct val="150000"/>
              </a:lnSpc>
            </a:pPr>
            <a:r>
              <a:rPr lang="be-BY" sz="4400" b="1" dirty="0" smtClean="0">
                <a:latin typeface="Monotype Corsiva" pitchFamily="66" charset="0"/>
              </a:rPr>
              <a:t>сучасным станам замкаў.</a:t>
            </a: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6146" name="Picture 2" descr="C:\Users\Константин\Desktop\подложки\0_42780_6e28a619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99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4282" y="285728"/>
            <a:ext cx="8786874" cy="457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Char char="-"/>
              <a:tabLst/>
            </a:pPr>
            <a:r>
              <a:rPr kumimoji="0" lang="be-BY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Наш урок заканчваецца </a:t>
            </a:r>
          </a:p>
          <a:p>
            <a:pPr marL="0" marR="0" lvl="0" indent="0" algn="l" defTabSz="914400" rtl="0" eaLnBrk="1" fontAlgn="base" latinLnBrk="0" hangingPunct="1">
              <a:spcBef>
                <a:spcPts val="130"/>
              </a:spcBef>
              <a:spcAft>
                <a:spcPts val="130"/>
              </a:spcAft>
              <a:buClrTx/>
              <a:buSzTx/>
              <a:tabLst/>
            </a:pPr>
            <a:r>
              <a:rPr kumimoji="0" lang="be-BY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і я хачу  сказаць…</a:t>
            </a:r>
            <a:endParaRPr kumimoji="0" lang="be-BY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Char char="-"/>
              <a:tabLst/>
            </a:pPr>
            <a:r>
              <a:rPr kumimoji="0" lang="be-BY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Мне больш за ўсё ўдалося… </a:t>
            </a:r>
            <a:endParaRPr kumimoji="0" lang="be-BY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/>
            </a:pPr>
            <a:r>
              <a:rPr kumimoji="0" lang="be-BY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Я атрымаў(ла) ад гэтага ўрока…</a:t>
            </a:r>
            <a:endParaRPr kumimoji="0" lang="be-BY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/>
            </a:pPr>
            <a:r>
              <a:rPr kumimoji="0" lang="be-BY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Магу сябе пахваліць за…</a:t>
            </a:r>
            <a:endParaRPr kumimoji="0" lang="be-BY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/>
            </a:pPr>
            <a:r>
              <a:rPr kumimoji="0" lang="be-BY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Магу падзякаваць аднакласнікаў за…</a:t>
            </a:r>
            <a:endParaRPr kumimoji="0" lang="be-BY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Picture 2" descr="C:\Users\Константин\Desktop\подложки\0_4277e_8af9767f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285860"/>
            <a:ext cx="6429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err="1" smtClean="0">
                <a:latin typeface="Monotype Corsiva" pitchFamily="66" charset="0"/>
              </a:rPr>
              <a:t>Дзякуй</a:t>
            </a:r>
            <a:r>
              <a:rPr lang="ru-RU" sz="8800" b="1" i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8800" b="1" i="1" dirty="0" smtClean="0">
                <a:latin typeface="Monotype Corsiva" pitchFamily="66" charset="0"/>
              </a:rPr>
              <a:t>за работу!!!</a:t>
            </a:r>
            <a:endParaRPr lang="be-BY" sz="8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6a8b49f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825"/>
            <a:ext cx="8208911" cy="594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значок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25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ok.shkola.of.by/urok-pa-pradmetu--chalavek-i-svet--u-4-klase-tema-roka--pad-sc/10968_html_m49588cd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\Desktop\iYGFG15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752475"/>
            <a:ext cx="12192000" cy="83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5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ова\Desktop\iDPROYA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Замкавы</a:t>
            </a:r>
            <a:r>
              <a:rPr lang="ru-RU" dirty="0" smtClean="0"/>
              <a:t> двор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9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132</Words>
  <Application>Microsoft Office PowerPoint</Application>
  <PresentationFormat>Экран (4:3)</PresentationFormat>
  <Paragraphs>33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Замкавы двор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Вова</cp:lastModifiedBy>
  <cp:revision>37</cp:revision>
  <dcterms:created xsi:type="dcterms:W3CDTF">2012-01-28T18:37:48Z</dcterms:created>
  <dcterms:modified xsi:type="dcterms:W3CDTF">2019-12-16T16:17:03Z</dcterms:modified>
</cp:coreProperties>
</file>